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7_0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Roboto Mono" pitchFamily="2" charset="0"/>
      <p:regular r:id="rId13"/>
      <p:bold r:id="rId14"/>
      <p:italic r:id="rId15"/>
      <p:boldItalic r:id="rId16"/>
    </p:embeddedFont>
    <p:embeddedFont>
      <p:font typeface="Roboto Mono Light" pitchFamily="2" charset="0"/>
      <p:regular r:id="rId17"/>
      <p:bold r:id="rId18"/>
      <p:italic r:id="rId19"/>
      <p:boldItalic r:id="rId20"/>
    </p:embeddedFont>
    <p:embeddedFont>
      <p:font typeface="Roboto Mono SemiBold" pitchFamily="49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5E97CB-4B56-7E09-4A1D-0E54110AD038}" name="Esther Carey" initials="EC" userId="S::Estherc@imi.org::3bf44a29-7167-495c-952e-aad73e688e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3"/>
    <p:restoredTop sz="94694"/>
  </p:normalViewPr>
  <p:slideViewPr>
    <p:cSldViewPr snapToGrid="0">
      <p:cViewPr varScale="1">
        <p:scale>
          <a:sx n="156" d="100"/>
          <a:sy n="156" d="100"/>
        </p:scale>
        <p:origin x="6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9E7BDB-A155-4E0C-86A6-9D7CF33DFD93}" authorId="{815E97CB-4B56-7E09-4A1D-0E54110AD038}" created="2025-01-22T19:37:34.0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3"/>
      <ac:spMk id="128" creationId="{00000000-0000-0000-0000-000000000000}"/>
      <ac:txMk cp="66" len="1">
        <ac:context len="116" hash="3178033822"/>
      </ac:txMk>
    </ac:txMkLst>
    <p188:pos x="1070981" y="1357840"/>
    <p188:txBody>
      <a:bodyPr/>
      <a:lstStyle/>
      <a:p>
        <a:r>
          <a:rPr lang="en-US"/>
          <a:t>Shouldn’t this ‘s’ be deleted?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556e33eb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556e33eb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2556e33eb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2556e33eb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2556e33eb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2556e33eb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2556e33eb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2556e33eb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556e33eb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2556e33eb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556e33eb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2556e33eb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556e33eb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556e33eb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556e33eb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2556e33eb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556e33eb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2556e33eb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g"/><Relationship Id="rId4" Type="http://schemas.openxmlformats.org/officeDocument/2006/relationships/hyperlink" Target="http://www.youtube.com/watch?v=jfhiaH0T7c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7_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20"/>
            <a:ext cx="9144000" cy="512466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487950" y="927975"/>
            <a:ext cx="8168100" cy="20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>
                <a:solidFill>
                  <a:schemeClr val="lt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rPr>
              <a:t>Imagine every member of our church actively participating in missions.</a:t>
            </a:r>
            <a:endParaRPr sz="4000">
              <a:solidFill>
                <a:schemeClr val="lt1"/>
              </a:solidFill>
              <a:latin typeface="Roboto Mono SemiBold"/>
              <a:ea typeface="Roboto Mono SemiBold"/>
              <a:cs typeface="Roboto Mono SemiBold"/>
              <a:sym typeface="Roboto Mono SemiBold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77850" y="4650825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348050" y="1457900"/>
            <a:ext cx="8448000" cy="1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Roboto Mono"/>
                <a:ea typeface="Roboto Mono"/>
                <a:cs typeface="Roboto Mono"/>
                <a:sym typeface="Roboto Mono"/>
              </a:rPr>
              <a:t>By supporting this initiative,</a:t>
            </a:r>
            <a:br>
              <a:rPr lang="en" sz="3000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3000" dirty="0">
                <a:latin typeface="Roboto Mono"/>
                <a:ea typeface="Roboto Mono"/>
                <a:cs typeface="Roboto Mono"/>
                <a:sym typeface="Roboto Mono"/>
              </a:rPr>
              <a:t>you can mobilize every member</a:t>
            </a:r>
            <a:br>
              <a:rPr lang="en" sz="3000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3000" dirty="0">
                <a:latin typeface="Roboto Mono"/>
                <a:ea typeface="Roboto Mono"/>
                <a:cs typeface="Roboto Mono"/>
                <a:sym typeface="Roboto Mono"/>
              </a:rPr>
              <a:t>of our church to find their part in God’s global story.</a:t>
            </a:r>
            <a:endParaRPr sz="30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1888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Switchboard makes this possible.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latin typeface="Roboto Mono"/>
                <a:ea typeface="Roboto Mono"/>
                <a:cs typeface="Roboto Mono"/>
                <a:sym typeface="Roboto Mono"/>
              </a:rPr>
              <a:t>It’s a virtual platform connecting believers to needs on mission teams worldwide …</a:t>
            </a:r>
            <a:endParaRPr sz="265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latin typeface="Roboto Mono"/>
                <a:ea typeface="Roboto Mono"/>
                <a:cs typeface="Roboto Mono"/>
                <a:sym typeface="Roboto Mono"/>
              </a:rPr>
              <a:t>and it’s simple, secure and effective.</a:t>
            </a:r>
            <a:endParaRPr sz="265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74" name="Google Shape;74;p15" title="Switchboard Overview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675" y="152400"/>
            <a:ext cx="7292650" cy="41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10739" r="18277"/>
          <a:stretch/>
        </p:blipFill>
        <p:spPr>
          <a:xfrm flipH="1">
            <a:off x="2653400" y="0"/>
            <a:ext cx="6490600" cy="51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2556250" y="-9425"/>
            <a:ext cx="49956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36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382526"/>
            <a:ext cx="5082600" cy="12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 dirty="0">
                <a:latin typeface="Roboto Mono"/>
                <a:ea typeface="Roboto Mono"/>
                <a:cs typeface="Roboto Mono"/>
                <a:sym typeface="Roboto Mono"/>
              </a:rPr>
              <a:t>Church members want to be involved in missions,</a:t>
            </a:r>
            <a:br>
              <a:rPr lang="en" sz="2660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2660" dirty="0">
                <a:latin typeface="Roboto Mono"/>
                <a:ea typeface="Roboto Mono"/>
                <a:cs typeface="Roboto Mono"/>
                <a:sym typeface="Roboto Mono"/>
              </a:rPr>
              <a:t>but some:</a:t>
            </a:r>
            <a:endParaRPr sz="266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853775"/>
            <a:ext cx="4740600" cy="1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ono"/>
              <a:buChar char="●"/>
            </a:pP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feel unqualified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ono"/>
              <a:buChar char="●"/>
            </a:pP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don’t know where to start 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ono"/>
              <a:buChar char="●"/>
            </a:pP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have time constraints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15529" y="0"/>
            <a:ext cx="68284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/>
          <p:nvPr/>
        </p:nvSpPr>
        <p:spPr>
          <a:xfrm>
            <a:off x="2239325" y="-9425"/>
            <a:ext cx="5333700" cy="5199600"/>
          </a:xfrm>
          <a:prstGeom prst="rect">
            <a:avLst/>
          </a:prstGeom>
          <a:gradFill>
            <a:gsLst>
              <a:gs pos="0">
                <a:schemeClr val="lt1"/>
              </a:gs>
              <a:gs pos="36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9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latin typeface="Roboto Mono"/>
                <a:ea typeface="Roboto Mono"/>
                <a:cs typeface="Roboto Mono"/>
                <a:sym typeface="Roboto Mono"/>
              </a:rPr>
              <a:t>Switchboard removes these barriers by:</a:t>
            </a:r>
            <a:endParaRPr sz="266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1700" y="1494150"/>
            <a:ext cx="5128200" cy="27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Uncovering hidden talents and passions within the congregation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Increasing member engagement 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More effectively supporting missionaries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l="10540" r="-10540"/>
          <a:stretch/>
        </p:blipFill>
        <p:spPr>
          <a:xfrm flipH="1">
            <a:off x="2315529" y="0"/>
            <a:ext cx="68284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/>
          <p:nvPr/>
        </p:nvSpPr>
        <p:spPr>
          <a:xfrm>
            <a:off x="2239325" y="-9425"/>
            <a:ext cx="5333700" cy="5199600"/>
          </a:xfrm>
          <a:prstGeom prst="rect">
            <a:avLst/>
          </a:prstGeom>
          <a:gradFill>
            <a:gsLst>
              <a:gs pos="0">
                <a:schemeClr val="lt1"/>
              </a:gs>
              <a:gs pos="36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49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latin typeface="Roboto Mono"/>
                <a:ea typeface="Roboto Mono"/>
                <a:cs typeface="Roboto Mono"/>
                <a:sym typeface="Roboto Mono"/>
              </a:rPr>
              <a:t>How it works:</a:t>
            </a:r>
            <a:endParaRPr sz="266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1224275"/>
            <a:ext cx="4188300" cy="29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Members create a profile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Switchboard matches them with missionaries’ needs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Members and missionaries meet virtually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t="12338" b="12338"/>
          <a:stretch/>
        </p:blipFill>
        <p:spPr>
          <a:xfrm flipH="1">
            <a:off x="2315530" y="0"/>
            <a:ext cx="68284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2239325" y="-9425"/>
            <a:ext cx="5333700" cy="5199600"/>
          </a:xfrm>
          <a:prstGeom prst="rect">
            <a:avLst/>
          </a:prstGeom>
          <a:gradFill>
            <a:gsLst>
              <a:gs pos="0">
                <a:schemeClr val="lt1"/>
              </a:gs>
              <a:gs pos="36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49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 dirty="0">
                <a:latin typeface="Roboto Mono"/>
                <a:ea typeface="Roboto Mono"/>
                <a:cs typeface="Roboto Mono"/>
                <a:sym typeface="Roboto Mono"/>
              </a:rPr>
              <a:t>Our Missionaries:</a:t>
            </a:r>
            <a:endParaRPr sz="266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311700" y="1010450"/>
            <a:ext cx="4188300" cy="29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Post needs 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Are matched with skilled believers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3337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Roboto Mono"/>
              <a:buChar char="●"/>
            </a:pPr>
            <a:r>
              <a:rPr lang="en" sz="165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Receive support that allows them to focus on their core ministry work.</a:t>
            </a:r>
            <a:endParaRPr sz="165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264275" y="963784"/>
            <a:ext cx="2616000" cy="3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 Mono"/>
                <a:ea typeface="Roboto Mono"/>
                <a:cs typeface="Roboto Mono"/>
                <a:sym typeface="Roboto Mono"/>
              </a:rPr>
              <a:t>“Switchboard volunteers reduced stress on our team, letting us focus on God’s work.”</a:t>
            </a:r>
            <a:endParaRPr sz="18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  <a:t>Peter,</a:t>
            </a:r>
            <a:endParaRPr sz="1600" i="1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  <a:t>Missionary</a:t>
            </a:r>
            <a:endParaRPr sz="18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434350" y="963784"/>
            <a:ext cx="26160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 Mono"/>
                <a:ea typeface="Roboto Mono"/>
                <a:cs typeface="Roboto Mono"/>
                <a:sym typeface="Roboto Mono"/>
              </a:rPr>
              <a:t>“Switchboard allowed me to use my marketing skills to help someone very specifically who had a specific need and then see that impact.”</a:t>
            </a:r>
            <a:endParaRPr sz="18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  <a:t>Joel,</a:t>
            </a:r>
            <a:endParaRPr sz="1600" i="1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  <a:t>Kingdom Consultant</a:t>
            </a:r>
            <a:endParaRPr sz="1600" i="1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6094200" y="963879"/>
            <a:ext cx="2616000" cy="30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 Mono"/>
                <a:ea typeface="Roboto Mono"/>
                <a:cs typeface="Roboto Mono"/>
                <a:sym typeface="Roboto Mono"/>
              </a:rPr>
              <a:t>“This tool changes how we can think about mobilizing people towards the Great Commission.”</a:t>
            </a:r>
            <a:endParaRPr sz="18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  <a:t>Keaton,</a:t>
            </a:r>
            <a:b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600" i="1" dirty="0">
                <a:latin typeface="Roboto Mono"/>
                <a:ea typeface="Roboto Mono"/>
                <a:cs typeface="Roboto Mono"/>
                <a:sym typeface="Roboto Mono"/>
              </a:rPr>
              <a:t>Missions Pastor </a:t>
            </a:r>
            <a:endParaRPr sz="18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311700" y="283350"/>
            <a:ext cx="83985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>
                <a:latin typeface="Roboto Mono"/>
                <a:ea typeface="Roboto Mono"/>
                <a:cs typeface="Roboto Mono"/>
                <a:sym typeface="Roboto Mono"/>
              </a:rPr>
              <a:t>Virtual missions makes a difference.</a:t>
            </a:r>
            <a:endParaRPr sz="266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l="14508" r="14508"/>
          <a:stretch/>
        </p:blipFill>
        <p:spPr>
          <a:xfrm flipH="1">
            <a:off x="2653400" y="0"/>
            <a:ext cx="6490600" cy="51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/>
          <p:nvPr/>
        </p:nvSpPr>
        <p:spPr>
          <a:xfrm>
            <a:off x="2577200" y="-9425"/>
            <a:ext cx="46362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36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283464"/>
            <a:ext cx="50826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60" dirty="0">
                <a:latin typeface="Roboto Mono"/>
                <a:ea typeface="Roboto Mono"/>
                <a:cs typeface="Roboto Mono"/>
                <a:sym typeface="Roboto Mono"/>
              </a:rPr>
              <a:t>Next Steps:</a:t>
            </a:r>
            <a:endParaRPr sz="266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11700" y="1027625"/>
            <a:ext cx="4740600" cy="31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ono"/>
              <a:buChar char="●"/>
            </a:pP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Approve Switchboard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ono"/>
              <a:buChar char="●"/>
            </a:pP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Announce the program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ono"/>
              <a:buChar char="●"/>
            </a:pP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Empower a point person</a:t>
            </a:r>
            <a:b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to engage the whole church</a:t>
            </a:r>
            <a:endParaRPr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0" y="4536900"/>
            <a:ext cx="9144000" cy="377700"/>
          </a:xfrm>
          <a:prstGeom prst="rect">
            <a:avLst/>
          </a:prstGeom>
          <a:solidFill>
            <a:srgbClr val="509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 t="35543" b="36040"/>
          <a:stretch/>
        </p:blipFill>
        <p:spPr>
          <a:xfrm>
            <a:off x="7034543" y="4588612"/>
            <a:ext cx="1929800" cy="27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>
            <a:spLocks noGrp="1"/>
          </p:cNvSpPr>
          <p:nvPr>
            <p:ph type="ctrTitle" idx="4294967295"/>
          </p:nvPr>
        </p:nvSpPr>
        <p:spPr>
          <a:xfrm>
            <a:off x="77850" y="4509700"/>
            <a:ext cx="56451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chemeClr val="lt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Engage Our Whole Church in Global Ministry</a:t>
            </a:r>
            <a:endParaRPr sz="1600">
              <a:solidFill>
                <a:schemeClr val="lt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311</Words>
  <Application>Microsoft Macintosh PowerPoint</Application>
  <PresentationFormat>On-screen Show (16:9)</PresentationFormat>
  <Paragraphs>46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Roboto Mono Light</vt:lpstr>
      <vt:lpstr>Roboto Mono</vt:lpstr>
      <vt:lpstr>Roboto Mono SemiBold</vt:lpstr>
      <vt:lpstr>Arial</vt:lpstr>
      <vt:lpstr>Simple Light</vt:lpstr>
      <vt:lpstr>Imagine every member of our church actively participating in missions.</vt:lpstr>
      <vt:lpstr>Switchboard makes this possible.  It’s a virtual platform connecting believers to needs on mission teams worldwide …  and it’s simple, secure and effective.</vt:lpstr>
      <vt:lpstr>Engage Our Whole Church in Global Ministry</vt:lpstr>
      <vt:lpstr>Church members want to be involved in missions, but some:</vt:lpstr>
      <vt:lpstr>Switchboard removes these barriers by:</vt:lpstr>
      <vt:lpstr>How it works:</vt:lpstr>
      <vt:lpstr>Our Missionaries:</vt:lpstr>
      <vt:lpstr>“Switchboard volunteers reduced stress on our team, letting us focus on God’s work.” Peter, Missionary</vt:lpstr>
      <vt:lpstr>Next Steps:</vt:lpstr>
      <vt:lpstr>By supporting this initiative, you can mobilize every member of our church to find their part in God’s global story.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Thai Martin</cp:lastModifiedBy>
  <cp:revision>3</cp:revision>
  <dcterms:modified xsi:type="dcterms:W3CDTF">2025-01-24T05:03:59Z</dcterms:modified>
</cp:coreProperties>
</file>