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1_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Roboto Mono" pitchFamily="2" charset="0"/>
      <p:regular r:id="rId12"/>
      <p:bold r:id="rId13"/>
      <p:italic r:id="rId14"/>
      <p:boldItalic r:id="rId15"/>
    </p:embeddedFont>
    <p:embeddedFont>
      <p:font typeface="Roboto Mono Light" pitchFamily="2" charset="0"/>
      <p:regular r:id="rId16"/>
      <p:bold r:id="rId17"/>
      <p:italic r:id="rId18"/>
      <p:boldItalic r:id="rId19"/>
    </p:embeddedFont>
    <p:embeddedFont>
      <p:font typeface="Roboto Mono SemiBold" pitchFamily="49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22AD01-E0A1-1A94-2107-6507EB0F92DD}" name="Beverly Guy" initials="BG" userId="S::beverly@imi.org::fe45c731-2cff-4e9c-9e36-f7bb8597d881" providerId="AD"/>
  <p188:author id="{815E97CB-4B56-7E09-4A1D-0E54110AD038}" name="Esther Carey" initials="EC" userId="S::Estherc@imi.org::3bf44a29-7167-495c-952e-aad73e688e29" providerId="AD"/>
  <p188:author id="{0FEE6CCF-74F9-179D-642F-A8460D2DFF35}" name="Thai Martin" initials="TM" userId="S::thai.martin@interlinkmanagement.net::b6117911-3d22-464c-8ac0-68869b0e65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709"/>
  </p:normalViewPr>
  <p:slideViewPr>
    <p:cSldViewPr snapToGrid="0">
      <p:cViewPr varScale="1">
        <p:scale>
          <a:sx n="185" d="100"/>
          <a:sy n="185" d="100"/>
        </p:scale>
        <p:origin x="288" y="1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37769B-C5DA-4277-B6AC-896655CBC157}" authorId="{815E97CB-4B56-7E09-4A1D-0E54110AD038}" status="resolved" created="2025-01-22T19:44:50.19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7"/>
      <ac:spMk id="68" creationId="{00000000-0000-0000-0000-000000000000}"/>
      <ac:txMk cp="16">
        <ac:context len="37" hash="3124386782"/>
      </ac:txMk>
    </ac:txMkLst>
    <p188:pos x="2072419" y="255181"/>
    <p188:replyLst>
      <p188:reply id="{2568D4DD-F0A3-4749-826D-73A8BCB04742}" authorId="{E022AD01-E0A1-1A94-2107-6507EB0F92DD}" created="2025-01-23T00:06:40.588">
        <p188:txBody>
          <a:bodyPr/>
          <a:lstStyle/>
          <a:p>
            <a:r>
              <a:rPr lang="en-US"/>
              <a:t>Nice catch!</a:t>
            </a:r>
          </a:p>
        </p188:txBody>
      </p188:reply>
    </p188:replyLst>
    <p188:txBody>
      <a:bodyPr/>
      <a:lstStyle/>
      <a:p>
        <a:r>
          <a:rPr lang="en-US"/>
          <a:t>“In” should not be capitalized on any of the gray bars!!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Again, I don’t think the gray bar belongs on the first slide … it’s just a stutter quote and distracting.</a:t>
            </a:r>
            <a:br>
              <a:rPr lang="en-US" dirty="0"/>
            </a:br>
            <a:r>
              <a:rPr lang="en-US" dirty="0"/>
              <a:t>Also distracting are the six-fingered hands.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2556e33eb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2556e33eb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55a89505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55a89505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556e33eb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556e33eb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556e33eb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2556e33eb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556e33eb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556e33eb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 the mis-matched blue boxes at the bottom and top – right under the ‘d’ of God’s on the bottom.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556e33eb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556e33eb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556e33eb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556e33eb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556e33eb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2556e33eb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5097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www.youtube.com/watch?v=FXfTauP_Gq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7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420"/>
            <a:ext cx="9144000" cy="51246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42350" y="370250"/>
            <a:ext cx="8059200" cy="159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 dirty="0">
                <a:solidFill>
                  <a:schemeClr val="lt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rPr>
              <a:t>Find Your Role in</a:t>
            </a:r>
            <a:br>
              <a:rPr lang="en" sz="4000" b="1" dirty="0">
                <a:solidFill>
                  <a:schemeClr val="lt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rPr>
            </a:br>
            <a:r>
              <a:rPr lang="en" sz="4000" b="1" dirty="0">
                <a:solidFill>
                  <a:schemeClr val="lt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rPr>
              <a:t>God’s Global Story</a:t>
            </a:r>
            <a:endParaRPr sz="4000" b="1" dirty="0">
              <a:solidFill>
                <a:schemeClr val="lt1"/>
              </a:solidFill>
              <a:latin typeface="Roboto Mono SemiBold"/>
              <a:ea typeface="Roboto Mono SemiBold"/>
              <a:cs typeface="Roboto Mono SemiBold"/>
              <a:sym typeface="Roboto Mono SemiBold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77850" y="4650825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l="3259" t="30664" r="6193" b="17140"/>
          <a:stretch/>
        </p:blipFill>
        <p:spPr>
          <a:xfrm>
            <a:off x="0" y="0"/>
            <a:ext cx="9144000" cy="29538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 rot="-5400000">
            <a:off x="3055450" y="-2837075"/>
            <a:ext cx="3018000" cy="9150300"/>
          </a:xfrm>
          <a:prstGeom prst="rect">
            <a:avLst/>
          </a:prstGeom>
          <a:gradFill>
            <a:gsLst>
              <a:gs pos="0">
                <a:srgbClr val="5097FF"/>
              </a:gs>
              <a:gs pos="36000">
                <a:srgbClr val="5097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2826502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Imagine if every member of our church played a part in the Great Commission.</a:t>
            </a:r>
            <a:endParaRPr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Switchboard connects us to global missions through our unique skills.</a:t>
            </a:r>
            <a:endParaRPr sz="26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title="Switchboard Kingdom Consultant Overview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438" y="228600"/>
            <a:ext cx="7369125" cy="41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l="10739" r="18277"/>
          <a:stretch/>
        </p:blipFill>
        <p:spPr>
          <a:xfrm flipH="1">
            <a:off x="2653400" y="0"/>
            <a:ext cx="6490600" cy="51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2556250" y="-9425"/>
            <a:ext cx="5679300" cy="5143500"/>
          </a:xfrm>
          <a:prstGeom prst="rect">
            <a:avLst/>
          </a:prstGeom>
          <a:gradFill>
            <a:gsLst>
              <a:gs pos="0">
                <a:srgbClr val="5097FF"/>
              </a:gs>
              <a:gs pos="36000">
                <a:srgbClr val="5097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You want to participate, but you may feel:</a:t>
            </a:r>
            <a:endParaRPr sz="266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544675"/>
            <a:ext cx="3927600" cy="25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Unqualified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Unsure of where to start 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Limited by time or resources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15529" y="0"/>
            <a:ext cx="6828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2315525" y="-9425"/>
            <a:ext cx="6490200" cy="5199600"/>
          </a:xfrm>
          <a:prstGeom prst="rect">
            <a:avLst/>
          </a:prstGeom>
          <a:gradFill>
            <a:gsLst>
              <a:gs pos="0">
                <a:srgbClr val="5097FF"/>
              </a:gs>
              <a:gs pos="36000">
                <a:srgbClr val="5097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Switchboard removes these barriers by:</a:t>
            </a:r>
            <a:endParaRPr sz="266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11700" y="1387775"/>
            <a:ext cx="5044500" cy="27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Uncovering hidden talents and passions 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Providing opportunities from around the world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Roboto Mono"/>
              <a:buChar char="●"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Connecting you with missionaries who need your help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l="21985" t="3147" r="30447"/>
          <a:stretch/>
        </p:blipFill>
        <p:spPr>
          <a:xfrm>
            <a:off x="3350500" y="0"/>
            <a:ext cx="57934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2657200" y="-9425"/>
            <a:ext cx="6231900" cy="5199600"/>
          </a:xfrm>
          <a:prstGeom prst="rect">
            <a:avLst/>
          </a:prstGeom>
          <a:gradFill>
            <a:gsLst>
              <a:gs pos="0">
                <a:srgbClr val="5097FF"/>
              </a:gs>
              <a:gs pos="36000">
                <a:srgbClr val="5097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283475"/>
            <a:ext cx="5173800" cy="12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Discover how God has uniquely equipped you</a:t>
            </a:r>
            <a:b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 serve.</a:t>
            </a:r>
            <a:endParaRPr sz="266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11700" y="1791375"/>
            <a:ext cx="4188300" cy="23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50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Take the Switchboard Skill Assessment to uncover your strengths and passions.</a:t>
            </a:r>
            <a:endParaRPr sz="195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l="10540" r="-10540"/>
          <a:stretch/>
        </p:blipFill>
        <p:spPr>
          <a:xfrm flipH="1">
            <a:off x="2315529" y="0"/>
            <a:ext cx="6828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>
            <a:off x="2239325" y="-9425"/>
            <a:ext cx="5333700" cy="5199600"/>
          </a:xfrm>
          <a:prstGeom prst="rect">
            <a:avLst/>
          </a:prstGeom>
          <a:gradFill>
            <a:gsLst>
              <a:gs pos="0">
                <a:srgbClr val="5097FF"/>
              </a:gs>
              <a:gs pos="36000">
                <a:srgbClr val="5097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49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How it Works:</a:t>
            </a:r>
            <a:endParaRPr sz="266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311700" y="1224275"/>
            <a:ext cx="4188300" cy="29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Step 1: Complete the skills assessment.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Step 2: Create your profile.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Step 3: Be matched with mission needs.</a:t>
            </a:r>
            <a:endParaRPr sz="18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434350" y="2678700"/>
            <a:ext cx="7977600" cy="13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“Switchboard volunteers reduced stress on our team, letting us focus on God’s work.”</a:t>
            </a:r>
            <a:endParaRPr sz="180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Peter, Missionary</a:t>
            </a:r>
            <a:endParaRPr sz="180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34350" y="1089725"/>
            <a:ext cx="8044500" cy="14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“Switchboard allowed me to use my marketing skills to help someone very specifically who had a specific need and then see that impact.”</a:t>
            </a:r>
            <a:endParaRPr sz="180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Joel, Kingdom Consultant</a:t>
            </a:r>
            <a:endParaRPr sz="1600" i="1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283350"/>
            <a:ext cx="83985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Virtual missions makes a difference.</a:t>
            </a:r>
            <a:endParaRPr sz="266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l="9206" r="19811"/>
          <a:stretch/>
        </p:blipFill>
        <p:spPr>
          <a:xfrm>
            <a:off x="2653400" y="0"/>
            <a:ext cx="6490600" cy="51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 rot="-753476">
            <a:off x="390404" y="-771709"/>
            <a:ext cx="7617742" cy="6929855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latin typeface="Roboto Mono"/>
                <a:ea typeface="Roboto Mono"/>
                <a:cs typeface="Roboto Mono"/>
                <a:sym typeface="Roboto Mono"/>
              </a:rPr>
              <a:t>Discover your role.</a:t>
            </a:r>
            <a:endParaRPr sz="266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SzPts val="990"/>
              <a:buNone/>
            </a:pPr>
            <a:r>
              <a:rPr lang="en" sz="2000">
                <a:latin typeface="Roboto Mono"/>
                <a:ea typeface="Roboto Mono"/>
                <a:cs typeface="Roboto Mono"/>
                <a:sym typeface="Roboto Mono"/>
              </a:rPr>
              <a:t>Join us in transforming lives and advancing God’s Kingdom.</a:t>
            </a:r>
            <a:endParaRPr sz="2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11700" y="1934150"/>
            <a:ext cx="29763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Get started today.</a:t>
            </a:r>
            <a:endParaRPr sz="18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3E4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Find Your Role in God’s Global Story</a:t>
            </a: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359100" y="3899400"/>
            <a:ext cx="50826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50">
                <a:solidFill>
                  <a:srgbClr val="1155CC"/>
                </a:solidFill>
                <a:latin typeface="Roboto Mono"/>
                <a:ea typeface="Roboto Mono"/>
                <a:cs typeface="Roboto Mono"/>
                <a:sym typeface="Roboto Mono"/>
              </a:rPr>
              <a:t>globalswitchboard.io/skill-assessment</a:t>
            </a:r>
            <a:r>
              <a:rPr lang="en" sz="1850">
                <a:solidFill>
                  <a:srgbClr val="1155CC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sz="1850">
              <a:solidFill>
                <a:srgbClr val="1155CC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725" y="2425350"/>
            <a:ext cx="1406775" cy="14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324</Words>
  <Application>Microsoft Macintosh PowerPoint</Application>
  <PresentationFormat>On-screen Show (16:9)</PresentationFormat>
  <Paragraphs>38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Roboto Mono SemiBold</vt:lpstr>
      <vt:lpstr>Roboto Mono Light</vt:lpstr>
      <vt:lpstr>Arial</vt:lpstr>
      <vt:lpstr>Roboto Mono</vt:lpstr>
      <vt:lpstr>Simple Light</vt:lpstr>
      <vt:lpstr>Find Your Role in God’s Global Story</vt:lpstr>
      <vt:lpstr>Imagine if every member of our church played a part in the Great Commission.  Switchboard connects us to global missions through our unique skills.</vt:lpstr>
      <vt:lpstr>Find Your Role in God’s Global Story</vt:lpstr>
      <vt:lpstr>You want to participate, but you may feel:</vt:lpstr>
      <vt:lpstr>Switchboard removes these barriers by:</vt:lpstr>
      <vt:lpstr>Discover how God has uniquely equipped you to serve.</vt:lpstr>
      <vt:lpstr>How it Works:</vt:lpstr>
      <vt:lpstr>“Switchboard volunteers reduced stress on our team, letting us focus on God’s work.” Peter, Missionary</vt:lpstr>
      <vt:lpstr>Discover your role. Join us in transforming lives and advancing God’s Kingdom.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Thai Martin</cp:lastModifiedBy>
  <cp:revision>2</cp:revision>
  <dcterms:modified xsi:type="dcterms:W3CDTF">2025-01-23T06:46:25Z</dcterms:modified>
</cp:coreProperties>
</file>