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104_0.xml" ContentType="application/vnd.ms-powerpoint.comments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Roboto Mono" pitchFamily="2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15E97CB-4B56-7E09-4A1D-0E54110AD038}" name="Esther Carey" initials="EC" userId="S::Estherc@imi.org::3bf44a29-7167-495c-952e-aad73e688e2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9"/>
    <p:restoredTop sz="94694"/>
  </p:normalViewPr>
  <p:slideViewPr>
    <p:cSldViewPr snapToGrid="0">
      <p:cViewPr varScale="1">
        <p:scale>
          <a:sx n="156" d="100"/>
          <a:sy n="156" d="100"/>
        </p:scale>
        <p:origin x="64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comments/modernComment_104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9ABF591-67BC-4096-B65D-E7289FFFF0C5}" authorId="{815E97CB-4B56-7E09-4A1D-0E54110AD038}" status="resolved" created="2025-01-22T19:06:08.983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0"/>
      <ac:spMk id="97" creationId="{00000000-0000-0000-0000-000000000000}"/>
      <ac:txMk cp="30">
        <ac:context len="59" hash="4158715418"/>
      </ac:txMk>
    </ac:txMkLst>
    <p188:pos x="2714538" y="567531"/>
    <p188:txBody>
      <a:bodyPr/>
      <a:lstStyle/>
      <a:p>
        <a:r>
          <a:rPr lang="en-US"/>
          <a:t>Delete the highlighted ‘s’.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255d3d125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255d3d125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255d3d125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255d3d125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255d3d125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255d3d125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255d3d125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255d3d125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25a212f7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25a212f70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4_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20"/>
            <a:ext cx="9144000" cy="512466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699" y="572325"/>
            <a:ext cx="8000100" cy="23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Imagine Every Member</a:t>
            </a:r>
            <a:br>
              <a:rPr lang="en" sz="4100" b="1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4100" b="1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of Our Church Engaging</a:t>
            </a:r>
            <a:br>
              <a:rPr lang="en" sz="4100" b="1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4100" b="1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in Global Missions</a:t>
            </a:r>
            <a:endParaRPr sz="4100" b="1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2929425"/>
            <a:ext cx="8520600" cy="9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Discover how you can participate</a:t>
            </a:r>
            <a:br>
              <a:rPr lang="en" b="1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b="1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in fulfilling the Great Commission.</a:t>
            </a:r>
            <a:endParaRPr b="1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7175900" y="3404000"/>
            <a:ext cx="1497900" cy="149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5563" y="3314788"/>
            <a:ext cx="1666875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5">
            <a:alphaModFix/>
          </a:blip>
          <a:srcRect l="5626" t="33751" r="5626" b="33748"/>
          <a:stretch/>
        </p:blipFill>
        <p:spPr>
          <a:xfrm>
            <a:off x="481702" y="4426801"/>
            <a:ext cx="2857498" cy="5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t="32457" b="11299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/>
          <p:nvPr/>
        </p:nvSpPr>
        <p:spPr>
          <a:xfrm>
            <a:off x="12700" y="3513275"/>
            <a:ext cx="9144000" cy="1269900"/>
          </a:xfrm>
          <a:prstGeom prst="rect">
            <a:avLst/>
          </a:prstGeom>
          <a:solidFill>
            <a:srgbClr val="303030">
              <a:alpha val="71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ctrTitle"/>
          </p:nvPr>
        </p:nvSpPr>
        <p:spPr>
          <a:xfrm>
            <a:off x="311702" y="268425"/>
            <a:ext cx="61917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“Each of you should use whatever gift you have received to serve others, as faithful stewards of God’s grace in its various forms.”</a:t>
            </a:r>
            <a:endParaRPr sz="3000" b="1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333" b="1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1 Peter 4:10 (NIV)</a:t>
            </a:r>
            <a:endParaRPr sz="2333" b="1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1"/>
          </p:nvPr>
        </p:nvSpPr>
        <p:spPr>
          <a:xfrm>
            <a:off x="311700" y="3688775"/>
            <a:ext cx="6901800" cy="9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1850" b="1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Sign up with Switchboard to serve mission teams around the world with your unique skills.</a:t>
            </a:r>
            <a:endParaRPr sz="1850" b="1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7340725" y="3398963"/>
            <a:ext cx="1498500" cy="149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6538" y="3314775"/>
            <a:ext cx="1666875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5">
            <a:alphaModFix/>
          </a:blip>
          <a:srcRect l="5626" t="33751" r="5626" b="33748"/>
          <a:stretch/>
        </p:blipFill>
        <p:spPr>
          <a:xfrm>
            <a:off x="6436175" y="390875"/>
            <a:ext cx="2441124" cy="446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472" y="3813900"/>
            <a:ext cx="1263675" cy="126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 rotWithShape="1">
          <a:blip r:embed="rId4">
            <a:alphaModFix/>
          </a:blip>
          <a:srcRect l="21985" t="3147" r="30447"/>
          <a:stretch/>
        </p:blipFill>
        <p:spPr>
          <a:xfrm>
            <a:off x="0" y="0"/>
            <a:ext cx="57934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/>
          <p:nvPr/>
        </p:nvSpPr>
        <p:spPr>
          <a:xfrm rot="10800000">
            <a:off x="-22400" y="-9425"/>
            <a:ext cx="5838300" cy="5199600"/>
          </a:xfrm>
          <a:prstGeom prst="rect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ctrTitle"/>
          </p:nvPr>
        </p:nvSpPr>
        <p:spPr>
          <a:xfrm>
            <a:off x="3967350" y="134175"/>
            <a:ext cx="5024100" cy="10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Roboto Mono"/>
                <a:ea typeface="Roboto Mono"/>
                <a:cs typeface="Roboto Mono"/>
                <a:sym typeface="Roboto Mono"/>
              </a:rPr>
              <a:t>Discover Your Unique</a:t>
            </a:r>
            <a:br>
              <a:rPr lang="en" sz="3000" b="1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3000" b="1">
                <a:latin typeface="Roboto Mono"/>
                <a:ea typeface="Roboto Mono"/>
                <a:cs typeface="Roboto Mono"/>
                <a:sym typeface="Roboto Mono"/>
              </a:rPr>
              <a:t>Role in God’s Mission</a:t>
            </a:r>
            <a:endParaRPr sz="3000"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9" name="Google Shape;79;p15"/>
          <p:cNvSpPr txBox="1">
            <a:spLocks noGrp="1"/>
          </p:cNvSpPr>
          <p:nvPr>
            <p:ph type="subTitle" idx="1"/>
          </p:nvPr>
        </p:nvSpPr>
        <p:spPr>
          <a:xfrm>
            <a:off x="3967350" y="1428850"/>
            <a:ext cx="5024100" cy="25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Take the free</a:t>
            </a:r>
            <a:br>
              <a:rPr lang="en" b="1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b="1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Switchboard Skill Assessment</a:t>
            </a:r>
            <a:br>
              <a:rPr lang="en" b="1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b="1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to uncover your:</a:t>
            </a:r>
            <a:endParaRPr b="1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5369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Mono"/>
              <a:buChar char="●"/>
            </a:pPr>
            <a:r>
              <a:rPr lang="en" sz="2541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God-given talents</a:t>
            </a:r>
            <a:endParaRPr sz="2541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5369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Mono"/>
              <a:buChar char="●"/>
            </a:pPr>
            <a:r>
              <a:rPr lang="en" sz="2541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Passions and interests</a:t>
            </a:r>
            <a:endParaRPr sz="2541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5369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Mono"/>
              <a:buChar char="●"/>
            </a:pPr>
            <a:r>
              <a:rPr lang="en" sz="2541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Best-fit opportunities</a:t>
            </a:r>
            <a:br>
              <a:rPr lang="en" sz="2541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2541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in global missions</a:t>
            </a:r>
            <a:endParaRPr sz="2541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22326" y="3737700"/>
            <a:ext cx="2966349" cy="148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 t="3522" r="13763" b="9927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>
            <a:spLocks noGrp="1"/>
          </p:cNvSpPr>
          <p:nvPr>
            <p:ph type="subTitle" idx="1"/>
          </p:nvPr>
        </p:nvSpPr>
        <p:spPr>
          <a:xfrm>
            <a:off x="451050" y="4305300"/>
            <a:ext cx="82419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Learn more at globalswitchboard.io</a:t>
            </a:r>
            <a:endParaRPr sz="1900" b="1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7" name="Google Shape;87;p16"/>
          <p:cNvSpPr txBox="1">
            <a:spLocks noGrp="1"/>
          </p:cNvSpPr>
          <p:nvPr>
            <p:ph type="ctrTitle"/>
          </p:nvPr>
        </p:nvSpPr>
        <p:spPr>
          <a:xfrm>
            <a:off x="393050" y="268425"/>
            <a:ext cx="4502700" cy="3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 dirty="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“Switchboard allowed me to use my marketing skills to help someone very specifically who had a specific need and then see that impact.”</a:t>
            </a:r>
            <a:endParaRPr sz="3000" b="1" dirty="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Joel, a Switchboard volunteer in Austin, Texas</a:t>
            </a:r>
            <a:endParaRPr sz="2000" b="1" dirty="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 rotWithShape="1">
          <a:blip r:embed="rId4">
            <a:alphaModFix/>
          </a:blip>
          <a:srcRect l="5626" t="33751" r="5626" b="33748"/>
          <a:stretch/>
        </p:blipFill>
        <p:spPr>
          <a:xfrm>
            <a:off x="6019802" y="4426801"/>
            <a:ext cx="2857498" cy="5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7"/>
          <p:cNvPicPr preferRelativeResize="0"/>
          <p:nvPr/>
        </p:nvPicPr>
        <p:blipFill rotWithShape="1">
          <a:blip r:embed="rId4">
            <a:alphaModFix/>
          </a:blip>
          <a:srcRect l="-11331" r="20463" b="9132"/>
          <a:stretch/>
        </p:blipFill>
        <p:spPr>
          <a:xfrm>
            <a:off x="2315534" y="0"/>
            <a:ext cx="682846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/>
          <p:nvPr/>
        </p:nvSpPr>
        <p:spPr>
          <a:xfrm>
            <a:off x="1597050" y="-9425"/>
            <a:ext cx="7145400" cy="5199600"/>
          </a:xfrm>
          <a:prstGeom prst="rect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ctrTitle"/>
          </p:nvPr>
        </p:nvSpPr>
        <p:spPr>
          <a:xfrm>
            <a:off x="311700" y="314025"/>
            <a:ext cx="6860400" cy="19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latin typeface="Roboto Mono"/>
                <a:ea typeface="Roboto Mono"/>
                <a:cs typeface="Roboto Mono"/>
                <a:sym typeface="Roboto Mono"/>
              </a:rPr>
              <a:t>Join Us</a:t>
            </a:r>
            <a:br>
              <a:rPr lang="en" sz="3300" b="1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3300" b="1">
                <a:latin typeface="Roboto Mono"/>
                <a:ea typeface="Roboto Mono"/>
                <a:cs typeface="Roboto Mono"/>
                <a:sym typeface="Roboto Mono"/>
              </a:rPr>
              <a:t>in Advancing</a:t>
            </a:r>
            <a:br>
              <a:rPr lang="en" sz="3300" b="1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3300" b="1">
                <a:latin typeface="Roboto Mono"/>
                <a:ea typeface="Roboto Mono"/>
                <a:cs typeface="Roboto Mono"/>
                <a:sym typeface="Roboto Mono"/>
              </a:rPr>
              <a:t>God’s Kingdom</a:t>
            </a:r>
            <a:endParaRPr sz="3300"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6" name="Google Shape;96;p17"/>
          <p:cNvSpPr txBox="1">
            <a:spLocks noGrp="1"/>
          </p:cNvSpPr>
          <p:nvPr>
            <p:ph type="subTitle" idx="1"/>
          </p:nvPr>
        </p:nvSpPr>
        <p:spPr>
          <a:xfrm>
            <a:off x="311700" y="2013350"/>
            <a:ext cx="5804400" cy="17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Every believer has a part to play in the Great Commission.</a:t>
            </a:r>
            <a:br>
              <a:rPr lang="en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Use your skills to make a difference in global missions today.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1"/>
          </p:nvPr>
        </p:nvSpPr>
        <p:spPr>
          <a:xfrm>
            <a:off x="357275" y="3654425"/>
            <a:ext cx="64425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latin typeface="Roboto Mono"/>
                <a:ea typeface="Roboto Mono"/>
                <a:cs typeface="Roboto Mono"/>
                <a:sym typeface="Roboto Mono"/>
              </a:rPr>
              <a:t>Complete the</a:t>
            </a:r>
            <a:br>
              <a:rPr lang="en" sz="1900" dirty="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900" dirty="0">
                <a:latin typeface="Roboto Mono"/>
                <a:ea typeface="Roboto Mono"/>
                <a:cs typeface="Roboto Mono"/>
                <a:sym typeface="Roboto Mono"/>
              </a:rPr>
              <a:t>Switchboard Skill Assessment</a:t>
            </a:r>
            <a:br>
              <a:rPr lang="en" sz="1900" dirty="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900" dirty="0">
                <a:latin typeface="Roboto Mono"/>
                <a:ea typeface="Roboto Mono"/>
                <a:cs typeface="Roboto Mono"/>
                <a:sym typeface="Roboto Mono"/>
              </a:rPr>
              <a:t>and sign up now!</a:t>
            </a:r>
            <a:endParaRPr sz="1900" dirty="0"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98" name="Google Shape;98;p17"/>
          <p:cNvGrpSpPr/>
          <p:nvPr/>
        </p:nvGrpSpPr>
        <p:grpSpPr>
          <a:xfrm>
            <a:off x="6929963" y="2657775"/>
            <a:ext cx="1666875" cy="1666875"/>
            <a:chOff x="6929963" y="3273950"/>
            <a:chExt cx="1666875" cy="1666875"/>
          </a:xfrm>
        </p:grpSpPr>
        <p:sp>
          <p:nvSpPr>
            <p:cNvPr id="99" name="Google Shape;99;p17"/>
            <p:cNvSpPr/>
            <p:nvPr/>
          </p:nvSpPr>
          <p:spPr>
            <a:xfrm>
              <a:off x="7014150" y="3358138"/>
              <a:ext cx="1498500" cy="1498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</a:t>
              </a:r>
              <a:endParaRPr/>
            </a:p>
          </p:txBody>
        </p:sp>
        <p:pic>
          <p:nvPicPr>
            <p:cNvPr id="100" name="Google Shape;100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929963" y="3273950"/>
              <a:ext cx="1666875" cy="16668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1" name="Google Shape;101;p17"/>
          <p:cNvPicPr preferRelativeResize="0"/>
          <p:nvPr/>
        </p:nvPicPr>
        <p:blipFill rotWithShape="1">
          <a:blip r:embed="rId6">
            <a:alphaModFix/>
          </a:blip>
          <a:srcRect l="5626" t="33751" r="5626" b="33748"/>
          <a:stretch/>
        </p:blipFill>
        <p:spPr>
          <a:xfrm>
            <a:off x="6626675" y="4528750"/>
            <a:ext cx="2250624" cy="412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8"/>
          <p:cNvPicPr preferRelativeResize="0"/>
          <p:nvPr/>
        </p:nvPicPr>
        <p:blipFill rotWithShape="1">
          <a:blip r:embed="rId3">
            <a:alphaModFix/>
          </a:blip>
          <a:srcRect l="24769" t="15297" r="-14350"/>
          <a:stretch/>
        </p:blipFill>
        <p:spPr>
          <a:xfrm>
            <a:off x="0" y="0"/>
            <a:ext cx="5199601" cy="51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/>
          <p:nvPr/>
        </p:nvSpPr>
        <p:spPr>
          <a:xfrm rot="10800000">
            <a:off x="1509075" y="-28050"/>
            <a:ext cx="2949600" cy="5199600"/>
          </a:xfrm>
          <a:prstGeom prst="rect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ctrTitle"/>
          </p:nvPr>
        </p:nvSpPr>
        <p:spPr>
          <a:xfrm>
            <a:off x="3696375" y="314025"/>
            <a:ext cx="5357700" cy="19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 dirty="0">
                <a:latin typeface="Roboto Mono"/>
                <a:ea typeface="Roboto Mono"/>
                <a:cs typeface="Roboto Mono"/>
                <a:sym typeface="Roboto Mono"/>
              </a:rPr>
              <a:t>You don’t have</a:t>
            </a:r>
            <a:br>
              <a:rPr lang="en" sz="3300" b="1" dirty="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3300" b="1" dirty="0">
                <a:latin typeface="Roboto Mono"/>
                <a:ea typeface="Roboto Mono"/>
                <a:cs typeface="Roboto Mono"/>
                <a:sym typeface="Roboto Mono"/>
              </a:rPr>
              <a:t>to go to advance</a:t>
            </a:r>
            <a:endParaRPr sz="3300" b="1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 dirty="0">
                <a:latin typeface="Roboto Mono"/>
                <a:ea typeface="Roboto Mono"/>
                <a:cs typeface="Roboto Mono"/>
                <a:sym typeface="Roboto Mono"/>
              </a:rPr>
              <a:t>the Kingdom!</a:t>
            </a:r>
            <a:endParaRPr sz="3300" b="1" dirty="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1"/>
          </p:nvPr>
        </p:nvSpPr>
        <p:spPr>
          <a:xfrm>
            <a:off x="3650800" y="2013350"/>
            <a:ext cx="5199600" cy="17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Every believer has a part to play in the Great Commission.</a:t>
            </a:r>
            <a:br>
              <a:rPr lang="en">
                <a:latin typeface="Roboto Mono"/>
                <a:ea typeface="Roboto Mono"/>
                <a:cs typeface="Roboto Mono"/>
                <a:sym typeface="Roboto Mono"/>
              </a:rPr>
            </a:br>
            <a:br>
              <a:rPr lang="en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Use your skills to make a difference in global missions today.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1"/>
          </p:nvPr>
        </p:nvSpPr>
        <p:spPr>
          <a:xfrm>
            <a:off x="3696375" y="3848125"/>
            <a:ext cx="64425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latin typeface="Roboto Mono"/>
                <a:ea typeface="Roboto Mono"/>
                <a:cs typeface="Roboto Mono"/>
                <a:sym typeface="Roboto Mono"/>
              </a:rPr>
              <a:t>Complete the</a:t>
            </a:r>
            <a:br>
              <a:rPr lang="en" sz="1900" dirty="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900" dirty="0">
                <a:latin typeface="Roboto Mono"/>
                <a:ea typeface="Roboto Mono"/>
                <a:cs typeface="Roboto Mono"/>
                <a:sym typeface="Roboto Mono"/>
              </a:rPr>
              <a:t>Switchboard Skill Assessment</a:t>
            </a:r>
            <a:br>
              <a:rPr lang="en" sz="1900" dirty="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1900" dirty="0">
                <a:latin typeface="Roboto Mono"/>
                <a:ea typeface="Roboto Mono"/>
                <a:cs typeface="Roboto Mono"/>
                <a:sym typeface="Roboto Mono"/>
              </a:rPr>
              <a:t>and sign up now!</a:t>
            </a:r>
            <a:endParaRPr sz="1900" dirty="0"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111" name="Google Shape;111;p18"/>
          <p:cNvGrpSpPr/>
          <p:nvPr/>
        </p:nvGrpSpPr>
        <p:grpSpPr>
          <a:xfrm>
            <a:off x="1040581" y="3103666"/>
            <a:ext cx="1330833" cy="1330833"/>
            <a:chOff x="6929963" y="3273950"/>
            <a:chExt cx="1666875" cy="1666875"/>
          </a:xfrm>
        </p:grpSpPr>
        <p:sp>
          <p:nvSpPr>
            <p:cNvPr id="112" name="Google Shape;112;p18"/>
            <p:cNvSpPr/>
            <p:nvPr/>
          </p:nvSpPr>
          <p:spPr>
            <a:xfrm>
              <a:off x="7014150" y="3358138"/>
              <a:ext cx="1498500" cy="1498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</a:t>
              </a:r>
              <a:endParaRPr/>
            </a:p>
          </p:txBody>
        </p:sp>
        <p:pic>
          <p:nvPicPr>
            <p:cNvPr id="113" name="Google Shape;113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929963" y="3273950"/>
              <a:ext cx="1666875" cy="16668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4" name="Google Shape;114;p18"/>
          <p:cNvPicPr preferRelativeResize="0"/>
          <p:nvPr/>
        </p:nvPicPr>
        <p:blipFill rotWithShape="1">
          <a:blip r:embed="rId5">
            <a:alphaModFix/>
          </a:blip>
          <a:srcRect l="5626" t="33751" r="5626" b="33748"/>
          <a:stretch/>
        </p:blipFill>
        <p:spPr>
          <a:xfrm>
            <a:off x="569225" y="4560450"/>
            <a:ext cx="2250624" cy="412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240</Words>
  <Application>Microsoft Macintosh PowerPoint</Application>
  <PresentationFormat>On-screen Show (16:9)</PresentationFormat>
  <Paragraphs>23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Roboto Mono</vt:lpstr>
      <vt:lpstr>Arial</vt:lpstr>
      <vt:lpstr>Simple Light</vt:lpstr>
      <vt:lpstr>Imagine Every Member of Our Church Engaging in Global Missions</vt:lpstr>
      <vt:lpstr>“Each of you should use whatever gift you have received to serve others, as faithful stewards of God’s grace in its various forms.” 1 Peter 4:10 (NIV)</vt:lpstr>
      <vt:lpstr>Discover Your Unique Role in God’s Mission</vt:lpstr>
      <vt:lpstr>“Switchboard allowed me to use my marketing skills to help someone very specifically who had a specific need and then see that impact.” Joel, a Switchboard volunteer in Austin, Texas</vt:lpstr>
      <vt:lpstr>Join Us in Advancing God’s Kingdom</vt:lpstr>
      <vt:lpstr>You don’t have to go to advance the Kingdom!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Thai Martin</cp:lastModifiedBy>
  <cp:revision>3</cp:revision>
  <dcterms:modified xsi:type="dcterms:W3CDTF">2025-01-24T05:01:32Z</dcterms:modified>
</cp:coreProperties>
</file>